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57" r:id="rId21"/>
    <p:sldId id="258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7F05D68-78CA-410F-83E9-219C68D4A7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20E24E60-3B97-40A3-A5F4-7C9053A85D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/>
              <a:t>Asıl alt başlık stilini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6653FA48-7290-4F06-9628-F49379D5EE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7E6E5-D05E-4570-8AC5-0FD5CF188A69}" type="datetimeFigureOut">
              <a:rPr lang="tr-TR" smtClean="0"/>
              <a:t>24.11.2020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373524BE-1DC6-492F-BC26-43ED795F67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D9B80AC9-FA07-4957-94D4-DCB3BF754B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960D3-12A9-4365-862E-3C2E2F4255A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9753070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BFBDB3E-6CCD-4C60-A0E1-C426AF357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6146E0C8-52EB-47FE-ACE7-7085B3BD0E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7D78AFCE-3CB2-4F26-871B-B6D516460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7E6E5-D05E-4570-8AC5-0FD5CF188A69}" type="datetimeFigureOut">
              <a:rPr lang="tr-TR" smtClean="0"/>
              <a:t>24.11.2020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3CEC3260-D0B7-4CA3-A5C1-33FC47F474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717EFAF0-33C7-41CA-A0C9-E9C6D07AFD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960D3-12A9-4365-862E-3C2E2F4255A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2468371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>
            <a:extLst>
              <a:ext uri="{FF2B5EF4-FFF2-40B4-BE49-F238E27FC236}">
                <a16:creationId xmlns:a16="http://schemas.microsoft.com/office/drawing/2014/main" id="{133E64A8-9EF7-4C17-85C8-7AD97E7921B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FFB13E07-FF83-468E-90F3-6061269E6A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367015AD-0A38-45CC-BACF-6A4DCA694F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7E6E5-D05E-4570-8AC5-0FD5CF188A69}" type="datetimeFigureOut">
              <a:rPr lang="tr-TR" smtClean="0"/>
              <a:t>24.11.2020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57A7B31C-E43E-484E-9CC8-CF843EBEF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105BD4DD-4E12-48FA-B648-462320D3B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960D3-12A9-4365-862E-3C2E2F4255A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2951385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7AC7B358-97E9-49F2-9454-E9DFE976B0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4D2BC862-DF73-4262-AB24-892B74379E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4A43D31F-C5F9-4A90-A263-D81D07F34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7E6E5-D05E-4570-8AC5-0FD5CF188A69}" type="datetimeFigureOut">
              <a:rPr lang="tr-TR" smtClean="0"/>
              <a:t>24.11.2020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08C57E99-E213-4442-BF18-951B944C7B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54C8E6FA-DE09-4D5B-9DCF-291A220FF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960D3-12A9-4365-862E-3C2E2F4255A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2338276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3555AE0-BAD9-458B-A550-886FF9CBD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4EB7E148-4BCF-4DEB-B4A3-56BD23A092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C13B9A94-30F1-4BDF-BD1C-B250DF4F50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7E6E5-D05E-4570-8AC5-0FD5CF188A69}" type="datetimeFigureOut">
              <a:rPr lang="tr-TR" smtClean="0"/>
              <a:t>24.11.2020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3A80B006-FE05-4D4F-855A-C4DF296BF4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BB418990-527D-48C0-87DD-BB68D68A6F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960D3-12A9-4365-862E-3C2E2F4255A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502464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9343DC9-EF0A-4480-A1CF-4AD514C7ED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632B188E-B3C5-43F8-8674-8362FEB722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C60CC720-857B-4F81-ACFB-F4D5022107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C0AD0ADE-9C48-42A9-8129-E95A12B5DC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7E6E5-D05E-4570-8AC5-0FD5CF188A69}" type="datetimeFigureOut">
              <a:rPr lang="tr-TR" smtClean="0"/>
              <a:t>24.11.2020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F6484483-E6BB-4A64-A833-D236FE150B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15AAE413-3DAF-48DA-ACE2-55807EAB0F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960D3-12A9-4365-862E-3C2E2F4255A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1600705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70567A66-C149-461D-83FF-29C71DAF8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48AAD2B0-EB8E-40AD-B84C-E38288E479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F29E4852-4482-4859-BF7D-B46D6D7C8A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Metin Yer Tutucusu 4">
            <a:extLst>
              <a:ext uri="{FF2B5EF4-FFF2-40B4-BE49-F238E27FC236}">
                <a16:creationId xmlns:a16="http://schemas.microsoft.com/office/drawing/2014/main" id="{4550E2CB-5D72-44D8-AC6D-C456C27517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" name="İçerik Yer Tutucusu 5">
            <a:extLst>
              <a:ext uri="{FF2B5EF4-FFF2-40B4-BE49-F238E27FC236}">
                <a16:creationId xmlns:a16="http://schemas.microsoft.com/office/drawing/2014/main" id="{B390E2E1-2C63-4118-887F-8FFCE1028C0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7" name="Veri Yer Tutucusu 6">
            <a:extLst>
              <a:ext uri="{FF2B5EF4-FFF2-40B4-BE49-F238E27FC236}">
                <a16:creationId xmlns:a16="http://schemas.microsoft.com/office/drawing/2014/main" id="{2291CA0A-6FC2-4B69-9F4D-8A5C14A167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7E6E5-D05E-4570-8AC5-0FD5CF188A69}" type="datetimeFigureOut">
              <a:rPr lang="tr-TR" smtClean="0"/>
              <a:t>24.11.2020</a:t>
            </a:fld>
            <a:endParaRPr lang="tr-TR"/>
          </a:p>
        </p:txBody>
      </p:sp>
      <p:sp>
        <p:nvSpPr>
          <p:cNvPr id="8" name="Alt Bilgi Yer Tutucusu 7">
            <a:extLst>
              <a:ext uri="{FF2B5EF4-FFF2-40B4-BE49-F238E27FC236}">
                <a16:creationId xmlns:a16="http://schemas.microsoft.com/office/drawing/2014/main" id="{0DE329A1-7D30-4850-BDF1-7C4A991834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ayt Numarası Yer Tutucusu 8">
            <a:extLst>
              <a:ext uri="{FF2B5EF4-FFF2-40B4-BE49-F238E27FC236}">
                <a16:creationId xmlns:a16="http://schemas.microsoft.com/office/drawing/2014/main" id="{62B33FD3-FCA3-433E-B3A7-6FC9B4666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960D3-12A9-4365-862E-3C2E2F4255A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1210903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AD1F775-0EE9-4A57-9BFF-A2BE6CBB8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Veri Yer Tutucusu 2">
            <a:extLst>
              <a:ext uri="{FF2B5EF4-FFF2-40B4-BE49-F238E27FC236}">
                <a16:creationId xmlns:a16="http://schemas.microsoft.com/office/drawing/2014/main" id="{217FEFF4-63C7-42F2-AB4A-5B02E9B108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7E6E5-D05E-4570-8AC5-0FD5CF188A69}" type="datetimeFigureOut">
              <a:rPr lang="tr-TR" smtClean="0"/>
              <a:t>24.11.2020</a:t>
            </a:fld>
            <a:endParaRPr lang="tr-TR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1B0BCE2E-6E72-486F-A21F-16A4F51478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9A393E08-851A-4012-A570-F6D4D4BD98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960D3-12A9-4365-862E-3C2E2F4255A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2455199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>
            <a:extLst>
              <a:ext uri="{FF2B5EF4-FFF2-40B4-BE49-F238E27FC236}">
                <a16:creationId xmlns:a16="http://schemas.microsoft.com/office/drawing/2014/main" id="{C69368B4-2A76-4118-BF08-9252EA5B26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7E6E5-D05E-4570-8AC5-0FD5CF188A69}" type="datetimeFigureOut">
              <a:rPr lang="tr-TR" smtClean="0"/>
              <a:t>24.11.2020</a:t>
            </a:fld>
            <a:endParaRPr lang="tr-TR"/>
          </a:p>
        </p:txBody>
      </p:sp>
      <p:sp>
        <p:nvSpPr>
          <p:cNvPr id="3" name="Alt Bilgi Yer Tutucusu 2">
            <a:extLst>
              <a:ext uri="{FF2B5EF4-FFF2-40B4-BE49-F238E27FC236}">
                <a16:creationId xmlns:a16="http://schemas.microsoft.com/office/drawing/2014/main" id="{06E33B2A-0F20-4631-B245-E45105B936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A130576E-CD3E-49DB-8F4D-DBD4DB185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960D3-12A9-4365-862E-3C2E2F4255A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5689548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586457D-FE56-4B41-ABC0-8A23CE7AE8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74ACC4B6-D6B0-432A-A979-4BF7FA87DB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6F0B0BC0-3622-4460-A6EB-EC3DA106E6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9D8C6A97-F840-4A13-B126-0A9D86F702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7E6E5-D05E-4570-8AC5-0FD5CF188A69}" type="datetimeFigureOut">
              <a:rPr lang="tr-TR" smtClean="0"/>
              <a:t>24.11.2020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0703774E-2321-479D-9CE1-D940ED5C52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D87C0CCD-FC82-438F-BC9E-09CC252CC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960D3-12A9-4365-862E-3C2E2F4255A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1091711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2BE5BD4F-C311-4C51-AD5B-0E4C7042DF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Resim Yer Tutucusu 2">
            <a:extLst>
              <a:ext uri="{FF2B5EF4-FFF2-40B4-BE49-F238E27FC236}">
                <a16:creationId xmlns:a16="http://schemas.microsoft.com/office/drawing/2014/main" id="{B3733BDE-809E-431B-8895-DAAACBD079F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A459342B-575E-43F9-9862-BFE48FDB0C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0596AACC-80DC-448B-B99D-69FC705A05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7E6E5-D05E-4570-8AC5-0FD5CF188A69}" type="datetimeFigureOut">
              <a:rPr lang="tr-TR" smtClean="0"/>
              <a:t>24.11.2020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E2A1F8E8-1D47-4A9D-8477-B372074DF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89AF75DE-064D-421E-B78A-2D9F1D95DA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960D3-12A9-4365-862E-3C2E2F4255A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6471224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>
            <a:extLst>
              <a:ext uri="{FF2B5EF4-FFF2-40B4-BE49-F238E27FC236}">
                <a16:creationId xmlns:a16="http://schemas.microsoft.com/office/drawing/2014/main" id="{F73F7BE4-CE8A-463F-86B1-5F7E5FE6BC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E4E2D65D-5025-47D4-B0C5-85FC1F1E0B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9BCCF68E-DDC4-4BA6-8DB8-3E66DA55C5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D7E6E5-D05E-4570-8AC5-0FD5CF188A69}" type="datetimeFigureOut">
              <a:rPr lang="tr-TR" smtClean="0"/>
              <a:t>24.11.2020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926D24AA-D8E3-40BB-B0BF-0794E82267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648F5C18-F35D-407D-BC39-C8F9EB918B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5960D3-12A9-4365-862E-3C2E2F4255A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0779394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FCD2B23F-308C-466C-A01C-845E35A39BA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3618273" y="0"/>
            <a:ext cx="4724874" cy="6858000"/>
          </a:xfrm>
          <a:prstGeom prst="rect">
            <a:avLst/>
          </a:prstGeom>
        </p:spPr>
      </p:pic>
      <p:sp>
        <p:nvSpPr>
          <p:cNvPr id="4" name="Metin kutusu 3">
            <a:extLst>
              <a:ext uri="{FF2B5EF4-FFF2-40B4-BE49-F238E27FC236}">
                <a16:creationId xmlns:a16="http://schemas.microsoft.com/office/drawing/2014/main" id="{39151232-919B-4B6D-A72A-7C611A282F52}"/>
              </a:ext>
            </a:extLst>
          </p:cNvPr>
          <p:cNvSpPr txBox="1"/>
          <p:nvPr/>
        </p:nvSpPr>
        <p:spPr>
          <a:xfrm>
            <a:off x="4225771" y="1642653"/>
            <a:ext cx="33823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7200" dirty="0"/>
              <a:t>STATİK </a:t>
            </a:r>
          </a:p>
        </p:txBody>
      </p:sp>
      <p:sp>
        <p:nvSpPr>
          <p:cNvPr id="3" name="Metin kutusu 2">
            <a:extLst>
              <a:ext uri="{FF2B5EF4-FFF2-40B4-BE49-F238E27FC236}">
                <a16:creationId xmlns:a16="http://schemas.microsoft.com/office/drawing/2014/main" id="{4C9096C7-7250-42EF-85D2-6ED2F48228D5}"/>
              </a:ext>
            </a:extLst>
          </p:cNvPr>
          <p:cNvSpPr txBox="1"/>
          <p:nvPr/>
        </p:nvSpPr>
        <p:spPr>
          <a:xfrm>
            <a:off x="3618273" y="2937801"/>
            <a:ext cx="514313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tr-TR" sz="3200" b="1" dirty="0">
                <a:effectLst/>
                <a:latin typeface="BankGothic Md BT" panose="020B0807020203060204" pitchFamily="34" charset="0"/>
              </a:rPr>
              <a:t>2.Kuvvet Vektörleri</a:t>
            </a:r>
          </a:p>
          <a:p>
            <a:endParaRPr lang="tr-TR" sz="3200" dirty="0"/>
          </a:p>
        </p:txBody>
      </p:sp>
    </p:spTree>
    <p:extLst>
      <p:ext uri="{BB962C8B-B14F-4D97-AF65-F5344CB8AC3E}">
        <p14:creationId xmlns:p14="http://schemas.microsoft.com/office/powerpoint/2010/main" val="760149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>
            <a:extLst>
              <a:ext uri="{FF2B5EF4-FFF2-40B4-BE49-F238E27FC236}">
                <a16:creationId xmlns:a16="http://schemas.microsoft.com/office/drawing/2014/main" id="{D3E8121E-11B6-4EFA-84D1-E70298C660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32793"/>
            <a:ext cx="12192000" cy="2496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1470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77810105-8CC3-42DA-AFFD-5C43862931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52435072-A592-451C-AB13-73CC101615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8000"/>
            <a:ext cx="12192000" cy="63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2876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5BAA23E2-8D3C-42EE-9323-3D0EDB1047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EC1A877D-E892-4F96-B9A0-BE508F0391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9729"/>
            <a:ext cx="12192000" cy="6328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0311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>
            <a:extLst>
              <a:ext uri="{FF2B5EF4-FFF2-40B4-BE49-F238E27FC236}">
                <a16:creationId xmlns:a16="http://schemas.microsoft.com/office/drawing/2014/main" id="{058FB5DC-366E-4C9C-8164-89DCECF438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7864"/>
            <a:ext cx="12192000" cy="6302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7619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F9AB8940-59F6-48B8-AF04-EB69025A0F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70A1CDE4-6B39-45C7-B821-2E78B79BA2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23310"/>
            <a:ext cx="12192000" cy="5211379"/>
          </a:xfrm>
          <a:prstGeom prst="rect">
            <a:avLst/>
          </a:prstGeom>
        </p:spPr>
      </p:pic>
      <p:sp>
        <p:nvSpPr>
          <p:cNvPr id="6" name="Metin kutusu 5">
            <a:extLst>
              <a:ext uri="{FF2B5EF4-FFF2-40B4-BE49-F238E27FC236}">
                <a16:creationId xmlns:a16="http://schemas.microsoft.com/office/drawing/2014/main" id="{214EFA58-7DD9-4ACF-9158-B5095F8D99C4}"/>
              </a:ext>
            </a:extLst>
          </p:cNvPr>
          <p:cNvSpPr txBox="1"/>
          <p:nvPr/>
        </p:nvSpPr>
        <p:spPr>
          <a:xfrm>
            <a:off x="90996" y="84221"/>
            <a:ext cx="4578658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tr-TR" sz="1800" b="1" dirty="0">
                <a:effectLst/>
                <a:latin typeface="BankGothic Md BT" panose="020B0807020203060204" pitchFamily="34" charset="0"/>
              </a:rPr>
              <a:t>2.3 Kuvvetlerin </a:t>
            </a:r>
            <a:r>
              <a:rPr lang="tr-TR" sz="1800" b="1" dirty="0" err="1">
                <a:effectLst/>
                <a:latin typeface="BankGothic Md BT" panose="020B0807020203060204" pitchFamily="34" charset="0"/>
              </a:rPr>
              <a:t>Vektörel</a:t>
            </a:r>
            <a:r>
              <a:rPr lang="tr-TR" sz="1800" b="1" dirty="0">
                <a:effectLst/>
                <a:latin typeface="BankGothic Md BT" panose="020B0807020203060204" pitchFamily="34" charset="0"/>
              </a:rPr>
              <a:t> Toplamı</a:t>
            </a:r>
          </a:p>
        </p:txBody>
      </p:sp>
    </p:spTree>
    <p:extLst>
      <p:ext uri="{BB962C8B-B14F-4D97-AF65-F5344CB8AC3E}">
        <p14:creationId xmlns:p14="http://schemas.microsoft.com/office/powerpoint/2010/main" val="42875333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46347C9B-A661-43F2-9EE5-4B8067E8DE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13E40613-7A93-4FA1-8870-F01B83C7FB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90408"/>
            <a:ext cx="12192000" cy="5477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1955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D8074175-2363-40EB-A8B4-829B4B5CF6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091836B5-CDF9-429B-B6A4-78245134E8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9978"/>
            <a:ext cx="12192000" cy="5877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3660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9D63298C-5EF4-4E02-A2E9-5FC07DEFD5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684EB8D0-3F2E-4E0D-AAB7-F8F969C549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1037"/>
            <a:ext cx="12192000" cy="6166069"/>
          </a:xfrm>
          <a:prstGeom prst="rect">
            <a:avLst/>
          </a:prstGeom>
        </p:spPr>
      </p:pic>
      <p:sp>
        <p:nvSpPr>
          <p:cNvPr id="4" name="Metin kutusu 3">
            <a:extLst>
              <a:ext uri="{FF2B5EF4-FFF2-40B4-BE49-F238E27FC236}">
                <a16:creationId xmlns:a16="http://schemas.microsoft.com/office/drawing/2014/main" id="{A38FA3B0-DF9E-4AEB-A2D3-8B90E13AEAAD}"/>
              </a:ext>
            </a:extLst>
          </p:cNvPr>
          <p:cNvSpPr txBox="1"/>
          <p:nvPr/>
        </p:nvSpPr>
        <p:spPr>
          <a:xfrm>
            <a:off x="77763" y="88126"/>
            <a:ext cx="2159410" cy="4001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tr-TR" sz="2000" b="1" dirty="0">
                <a:effectLst/>
                <a:latin typeface="BankGothic Md BT" panose="020B0807020203060204" pitchFamily="34" charset="0"/>
                <a:cs typeface="Calibri" panose="020F0502020204030204" pitchFamily="34" charset="0"/>
              </a:rPr>
              <a:t>Örnek 2.1</a:t>
            </a:r>
          </a:p>
        </p:txBody>
      </p:sp>
    </p:spTree>
    <p:extLst>
      <p:ext uri="{BB962C8B-B14F-4D97-AF65-F5344CB8AC3E}">
        <p14:creationId xmlns:p14="http://schemas.microsoft.com/office/powerpoint/2010/main" val="17090896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796119B4-FD89-4A7C-91CE-4A0BA0BB62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E4537D79-0B39-4F85-9812-985C8A33A9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6914"/>
            <a:ext cx="12192000" cy="5705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0453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5C2FEF54-2084-4E93-BB21-4E15C03A54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A64DFE9F-6D34-455D-B22F-052C5AA945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6376"/>
            <a:ext cx="12192000" cy="6091624"/>
          </a:xfrm>
          <a:prstGeom prst="rect">
            <a:avLst/>
          </a:prstGeom>
        </p:spPr>
      </p:pic>
      <p:sp>
        <p:nvSpPr>
          <p:cNvPr id="4" name="Metin kutusu 3">
            <a:extLst>
              <a:ext uri="{FF2B5EF4-FFF2-40B4-BE49-F238E27FC236}">
                <a16:creationId xmlns:a16="http://schemas.microsoft.com/office/drawing/2014/main" id="{A2F34001-7F37-4263-99DF-FFF71FD14A04}"/>
              </a:ext>
            </a:extLst>
          </p:cNvPr>
          <p:cNvSpPr txBox="1"/>
          <p:nvPr/>
        </p:nvSpPr>
        <p:spPr>
          <a:xfrm>
            <a:off x="124288" y="85339"/>
            <a:ext cx="1949388" cy="4001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tr-TR" sz="2000" b="1" dirty="0">
                <a:effectLst/>
                <a:latin typeface="BankGothic Md BT" panose="020B0807020203060204" pitchFamily="34" charset="0"/>
                <a:cs typeface="Calibri" panose="020F0502020204030204" pitchFamily="34" charset="0"/>
              </a:rPr>
              <a:t>Örnek 2.3</a:t>
            </a:r>
          </a:p>
        </p:txBody>
      </p:sp>
    </p:spTree>
    <p:extLst>
      <p:ext uri="{BB962C8B-B14F-4D97-AF65-F5344CB8AC3E}">
        <p14:creationId xmlns:p14="http://schemas.microsoft.com/office/powerpoint/2010/main" val="26890402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A845776D-DD23-4A6D-A81B-05CF328C99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23729830-5A5F-4932-8453-FDF95CBD8E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12826"/>
            <a:ext cx="12192000" cy="5867620"/>
          </a:xfrm>
          <a:prstGeom prst="rect">
            <a:avLst/>
          </a:prstGeom>
        </p:spPr>
      </p:pic>
      <p:sp>
        <p:nvSpPr>
          <p:cNvPr id="4" name="Metin kutusu 3">
            <a:extLst>
              <a:ext uri="{FF2B5EF4-FFF2-40B4-BE49-F238E27FC236}">
                <a16:creationId xmlns:a16="http://schemas.microsoft.com/office/drawing/2014/main" id="{E3C61A56-1D9E-47CE-8E2B-E9241751F2CC}"/>
              </a:ext>
            </a:extLst>
          </p:cNvPr>
          <p:cNvSpPr txBox="1"/>
          <p:nvPr/>
        </p:nvSpPr>
        <p:spPr>
          <a:xfrm>
            <a:off x="106532" y="165070"/>
            <a:ext cx="5160062" cy="4001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tr-TR" sz="2000" b="1" dirty="0">
                <a:effectLst/>
                <a:latin typeface="BankGothic Md BT" panose="020B0807020203060204" pitchFamily="34" charset="0"/>
              </a:rPr>
              <a:t>2.1 </a:t>
            </a:r>
            <a:r>
              <a:rPr lang="tr-TR" sz="2000" b="1" dirty="0" err="1">
                <a:effectLst/>
                <a:latin typeface="BankGothic Md BT" panose="020B0807020203060204" pitchFamily="34" charset="0"/>
              </a:rPr>
              <a:t>Skalerler</a:t>
            </a:r>
            <a:r>
              <a:rPr lang="tr-TR" sz="2000" b="1" dirty="0">
                <a:effectLst/>
                <a:latin typeface="BankGothic Md BT" panose="020B0807020203060204" pitchFamily="34" charset="0"/>
              </a:rPr>
              <a:t> ve Vektörler</a:t>
            </a:r>
          </a:p>
        </p:txBody>
      </p:sp>
    </p:spTree>
    <p:extLst>
      <p:ext uri="{BB962C8B-B14F-4D97-AF65-F5344CB8AC3E}">
        <p14:creationId xmlns:p14="http://schemas.microsoft.com/office/powerpoint/2010/main" val="35655585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1461A51D-DC24-4AAE-B318-3D2B45ADD9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E757100F-F7CC-4A6B-A839-E323070B60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98831"/>
            <a:ext cx="12192000" cy="5794044"/>
          </a:xfrm>
          <a:prstGeom prst="rect">
            <a:avLst/>
          </a:prstGeom>
        </p:spPr>
      </p:pic>
      <p:sp>
        <p:nvSpPr>
          <p:cNvPr id="4" name="Metin kutusu 3">
            <a:extLst>
              <a:ext uri="{FF2B5EF4-FFF2-40B4-BE49-F238E27FC236}">
                <a16:creationId xmlns:a16="http://schemas.microsoft.com/office/drawing/2014/main" id="{E9BD7F67-6378-43B8-9665-BAB43787EDA6}"/>
              </a:ext>
            </a:extLst>
          </p:cNvPr>
          <p:cNvSpPr txBox="1"/>
          <p:nvPr/>
        </p:nvSpPr>
        <p:spPr>
          <a:xfrm>
            <a:off x="97617" y="112991"/>
            <a:ext cx="6736816" cy="4001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tr-TR" sz="2000" b="1" dirty="0">
                <a:solidFill>
                  <a:srgbClr val="000000"/>
                </a:solidFill>
                <a:effectLst/>
                <a:latin typeface="BankGothic Md BT" panose="020B0807020203060204" pitchFamily="34" charset="0"/>
              </a:rPr>
              <a:t>2.4 Düzlemsel Kuvvetlerin Toplanması</a:t>
            </a:r>
            <a:endParaRPr lang="tr-TR" sz="2000" b="1" dirty="0">
              <a:effectLst/>
              <a:latin typeface="BankGothic Md BT" panose="020B080702020306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26771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EE08E11A-EEC2-404A-9FD7-111F1CD2D3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2C9A3D34-690C-4D73-8B47-3ACC3B3AEC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3868"/>
            <a:ext cx="12192000" cy="6030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4514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4660BE5E-9140-40D3-9D27-2B8D3D26D1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B5A7BA34-DF94-41FD-8611-385F83EB97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7906"/>
            <a:ext cx="12192000" cy="346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0594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99847F97-126F-4987-9E8C-7BEE257322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91B63C8B-C4D3-418B-BCE3-E37345EBBA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1329"/>
            <a:ext cx="12192000" cy="6266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4795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BB4B1774-E852-400B-95D6-09D7E6C7E0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845CAA46-A35F-4D82-8E17-7A894C307C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5261"/>
            <a:ext cx="12192000" cy="5127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3619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4D6EB66D-03CB-4A47-87CB-1CDA73578A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23CA9D9A-3F08-41BB-859A-301DEB0C29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05856"/>
            <a:ext cx="12192000" cy="6052144"/>
          </a:xfrm>
          <a:prstGeom prst="rect">
            <a:avLst/>
          </a:prstGeom>
        </p:spPr>
      </p:pic>
      <p:sp>
        <p:nvSpPr>
          <p:cNvPr id="8" name="Metin kutusu 7">
            <a:extLst>
              <a:ext uri="{FF2B5EF4-FFF2-40B4-BE49-F238E27FC236}">
                <a16:creationId xmlns:a16="http://schemas.microsoft.com/office/drawing/2014/main" id="{40717E27-031A-4BFF-8ADA-78D2F57C8F37}"/>
              </a:ext>
            </a:extLst>
          </p:cNvPr>
          <p:cNvSpPr txBox="1"/>
          <p:nvPr/>
        </p:nvSpPr>
        <p:spPr>
          <a:xfrm>
            <a:off x="116470" y="112991"/>
            <a:ext cx="1655769" cy="4001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tr-TR" sz="2000" b="1" dirty="0">
                <a:effectLst/>
                <a:latin typeface="BankGothic Md BT" panose="020B0807020203060204" pitchFamily="34" charset="0"/>
                <a:cs typeface="Calibri" panose="020F0502020204030204" pitchFamily="34" charset="0"/>
              </a:rPr>
              <a:t>Örnek 2.7</a:t>
            </a:r>
          </a:p>
        </p:txBody>
      </p:sp>
    </p:spTree>
    <p:extLst>
      <p:ext uri="{BB962C8B-B14F-4D97-AF65-F5344CB8AC3E}">
        <p14:creationId xmlns:p14="http://schemas.microsoft.com/office/powerpoint/2010/main" val="40790713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BB6BA96-8646-4F6B-9D5F-681B0E5A0F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CE210B98-75F5-4A3E-BAB0-C1674597A1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205C399A-0BDC-488E-BAB9-E395A915B6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5965"/>
            <a:ext cx="12192000" cy="6166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8311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5343F8CD-57CA-4147-9699-4C8830781A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E8A8D4CB-15E5-4768-BF28-270B023E2E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9586"/>
            <a:ext cx="12192000" cy="6008414"/>
          </a:xfrm>
          <a:prstGeom prst="rect">
            <a:avLst/>
          </a:prstGeom>
        </p:spPr>
      </p:pic>
      <p:sp>
        <p:nvSpPr>
          <p:cNvPr id="4" name="Metin kutusu 3">
            <a:extLst>
              <a:ext uri="{FF2B5EF4-FFF2-40B4-BE49-F238E27FC236}">
                <a16:creationId xmlns:a16="http://schemas.microsoft.com/office/drawing/2014/main" id="{12099EC1-5DA6-47D8-A743-860ACA4802BD}"/>
              </a:ext>
            </a:extLst>
          </p:cNvPr>
          <p:cNvSpPr txBox="1"/>
          <p:nvPr/>
        </p:nvSpPr>
        <p:spPr>
          <a:xfrm>
            <a:off x="66513" y="74232"/>
            <a:ext cx="8229074" cy="70788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tr-TR" sz="2000" b="1" dirty="0">
                <a:effectLst/>
                <a:latin typeface="BankGothic Md BT" panose="020B0807020203060204" pitchFamily="34" charset="0"/>
              </a:rPr>
              <a:t>2.5 Kartezyen Vektörler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tr-TR" sz="2000" b="1" dirty="0">
                <a:effectLst/>
                <a:latin typeface="BankGothic Md BT" panose="020B0807020203060204" pitchFamily="34" charset="0"/>
              </a:rPr>
              <a:t>2.6 Kartezyen Vektörlerde Toplama ve Çıkarma</a:t>
            </a:r>
          </a:p>
        </p:txBody>
      </p:sp>
    </p:spTree>
    <p:extLst>
      <p:ext uri="{BB962C8B-B14F-4D97-AF65-F5344CB8AC3E}">
        <p14:creationId xmlns:p14="http://schemas.microsoft.com/office/powerpoint/2010/main" val="40211190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DB7FD58F-6B7F-4B10-BB6B-F91F81BA8B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F7366C64-B274-4B53-B8C8-BF0656E1C8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2094"/>
            <a:ext cx="12192000" cy="6305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0915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73AB37CE-7AD0-40E7-A414-21A6864B9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1B1D5447-500C-4F63-8C4A-CC74D33FFA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E52A43C3-A384-4CD1-961C-F688B0715B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0040"/>
            <a:ext cx="12192000" cy="6257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8201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6417870D-6126-487D-A61C-A988CA977C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57C3A430-C4F0-4EAB-9E61-12D8916C6B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45932"/>
            <a:ext cx="12192000" cy="5912068"/>
          </a:xfrm>
          <a:prstGeom prst="rect">
            <a:avLst/>
          </a:prstGeom>
        </p:spPr>
      </p:pic>
      <p:sp>
        <p:nvSpPr>
          <p:cNvPr id="4" name="Metin kutusu 3">
            <a:extLst>
              <a:ext uri="{FF2B5EF4-FFF2-40B4-BE49-F238E27FC236}">
                <a16:creationId xmlns:a16="http://schemas.microsoft.com/office/drawing/2014/main" id="{4B7E6B93-1839-4132-97FD-61D90F9D49F2}"/>
              </a:ext>
            </a:extLst>
          </p:cNvPr>
          <p:cNvSpPr txBox="1"/>
          <p:nvPr/>
        </p:nvSpPr>
        <p:spPr>
          <a:xfrm>
            <a:off x="71021" y="34706"/>
            <a:ext cx="3178206" cy="4001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tr-TR" sz="2000" b="1" dirty="0">
                <a:effectLst/>
                <a:latin typeface="BankGothic Md BT" panose="020B0807020203060204" pitchFamily="34" charset="0"/>
              </a:rPr>
              <a:t>2.2 Vektör İşlemler</a:t>
            </a:r>
          </a:p>
        </p:txBody>
      </p:sp>
    </p:spTree>
    <p:extLst>
      <p:ext uri="{BB962C8B-B14F-4D97-AF65-F5344CB8AC3E}">
        <p14:creationId xmlns:p14="http://schemas.microsoft.com/office/powerpoint/2010/main" val="40657835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6B2F2EDD-5478-407B-A477-7546F798A2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306EA117-68E2-464F-B927-BC97F08DA4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5386"/>
            <a:ext cx="12192000" cy="5942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3757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021349ED-0FF7-4E8E-851A-E935C34C4A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8A8C6294-A127-416E-A8CC-F2F9DDEC08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4668"/>
            <a:ext cx="12192000" cy="5679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675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2B526B03-5CCA-41A4-8E31-9F017D611B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841AE7D2-1440-4DDB-8ED8-46BAD1694A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1037"/>
            <a:ext cx="12192000" cy="5837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4318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1EFAF10C-C5AB-4F68-BBFD-CF76A83E41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CADD9B12-354E-45C7-BA40-F5A9C0A71D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01386"/>
            <a:ext cx="12192000" cy="6056614"/>
          </a:xfrm>
          <a:prstGeom prst="rect">
            <a:avLst/>
          </a:prstGeom>
        </p:spPr>
      </p:pic>
      <p:sp>
        <p:nvSpPr>
          <p:cNvPr id="4" name="Metin kutusu 3">
            <a:extLst>
              <a:ext uri="{FF2B5EF4-FFF2-40B4-BE49-F238E27FC236}">
                <a16:creationId xmlns:a16="http://schemas.microsoft.com/office/drawing/2014/main" id="{BA0DB6CA-E103-4FED-AB48-46988A132536}"/>
              </a:ext>
            </a:extLst>
          </p:cNvPr>
          <p:cNvSpPr txBox="1"/>
          <p:nvPr/>
        </p:nvSpPr>
        <p:spPr>
          <a:xfrm>
            <a:off x="113649" y="112991"/>
            <a:ext cx="1724577" cy="4001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tr-TR" sz="2000" b="1" dirty="0">
                <a:effectLst/>
                <a:latin typeface="BankGothic Md BT" panose="020B0807020203060204" pitchFamily="34" charset="0"/>
                <a:cs typeface="Calibri" panose="020F0502020204030204" pitchFamily="34" charset="0"/>
              </a:rPr>
              <a:t>Örnek 2.9</a:t>
            </a:r>
          </a:p>
        </p:txBody>
      </p:sp>
    </p:spTree>
    <p:extLst>
      <p:ext uri="{BB962C8B-B14F-4D97-AF65-F5344CB8AC3E}">
        <p14:creationId xmlns:p14="http://schemas.microsoft.com/office/powerpoint/2010/main" val="4573049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ED768E6B-B306-4BA9-AE4D-3269082B2B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74A8BFAA-CDA2-4638-9FA1-41615E6458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1037"/>
            <a:ext cx="12192000" cy="6025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2288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1403BC5-6DFF-467D-A1B4-1A61A53A7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E641FD30-1B24-4EFF-8D1A-9254F4157C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21F3ECFE-1781-41AC-8FDE-B28BE3B280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8275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5423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E74BFD6A-351C-455D-98F7-343BAD00FA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E74BAA32-08E5-472C-809C-AB135ED100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10207"/>
            <a:ext cx="12192000" cy="6047793"/>
          </a:xfrm>
          <a:prstGeom prst="rect">
            <a:avLst/>
          </a:prstGeom>
        </p:spPr>
      </p:pic>
      <p:sp>
        <p:nvSpPr>
          <p:cNvPr id="4" name="Metin kutusu 3">
            <a:extLst>
              <a:ext uri="{FF2B5EF4-FFF2-40B4-BE49-F238E27FC236}">
                <a16:creationId xmlns:a16="http://schemas.microsoft.com/office/drawing/2014/main" id="{1F124EAE-6650-45F5-9EE3-A74428FAE6D8}"/>
              </a:ext>
            </a:extLst>
          </p:cNvPr>
          <p:cNvSpPr txBox="1"/>
          <p:nvPr/>
        </p:nvSpPr>
        <p:spPr>
          <a:xfrm>
            <a:off x="135323" y="112991"/>
            <a:ext cx="1900865" cy="4001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tr-TR" sz="2000" b="1" dirty="0">
                <a:effectLst/>
                <a:latin typeface="BankGothic Md BT" panose="020B0807020203060204" pitchFamily="34" charset="0"/>
                <a:cs typeface="Calibri" panose="020F0502020204030204" pitchFamily="34" charset="0"/>
              </a:rPr>
              <a:t>Örnek 2.8</a:t>
            </a:r>
          </a:p>
        </p:txBody>
      </p:sp>
    </p:spTree>
    <p:extLst>
      <p:ext uri="{BB962C8B-B14F-4D97-AF65-F5344CB8AC3E}">
        <p14:creationId xmlns:p14="http://schemas.microsoft.com/office/powerpoint/2010/main" val="21372871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52C0A3AD-3A36-4FF0-9EC8-D99BB49511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C8A722FA-014B-4CDF-9BAD-EAD6D38812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02833"/>
            <a:ext cx="12192000" cy="5780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93420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CE9AA413-5D79-409E-934E-07DEFB38D8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BDFB181C-A086-4D2A-9F59-594191C329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23311"/>
            <a:ext cx="12192000" cy="6034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66553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8919406E-30A3-40EB-A0D9-BC45424C42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DC0F4C4B-8E19-49A8-9974-356C5033E0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9821"/>
            <a:ext cx="12192000" cy="5510015"/>
          </a:xfrm>
          <a:prstGeom prst="rect">
            <a:avLst/>
          </a:prstGeom>
        </p:spPr>
      </p:pic>
      <p:sp>
        <p:nvSpPr>
          <p:cNvPr id="4" name="Metin kutusu 3">
            <a:extLst>
              <a:ext uri="{FF2B5EF4-FFF2-40B4-BE49-F238E27FC236}">
                <a16:creationId xmlns:a16="http://schemas.microsoft.com/office/drawing/2014/main" id="{4D553F0B-0E48-42CD-B194-5474ED95A8B4}"/>
              </a:ext>
            </a:extLst>
          </p:cNvPr>
          <p:cNvSpPr txBox="1"/>
          <p:nvPr/>
        </p:nvSpPr>
        <p:spPr>
          <a:xfrm>
            <a:off x="104221" y="94774"/>
            <a:ext cx="3300220" cy="4001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tr-TR" sz="2000" b="1" dirty="0">
                <a:effectLst/>
                <a:latin typeface="BankGothic Md BT" panose="020B0807020203060204" pitchFamily="34" charset="0"/>
              </a:rPr>
              <a:t>2.7 Konum Vektörleri</a:t>
            </a:r>
          </a:p>
        </p:txBody>
      </p:sp>
    </p:spTree>
    <p:extLst>
      <p:ext uri="{BB962C8B-B14F-4D97-AF65-F5344CB8AC3E}">
        <p14:creationId xmlns:p14="http://schemas.microsoft.com/office/powerpoint/2010/main" val="14029801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81D51EE5-43FE-471C-9975-242F5B3369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0DB9FBE1-85B5-4A31-937E-CBE39290EC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58797"/>
            <a:ext cx="12192000" cy="5855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64771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9ABB9B25-4859-4840-9E4A-403395D7E8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FDB0B187-F98D-4A27-BBA4-44E2DE5B42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1037"/>
            <a:ext cx="12192000" cy="6087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66834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AA017B67-A40F-473A-AB8A-34322FC006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76BF2D80-9088-4623-969D-382E37C4CF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7546"/>
            <a:ext cx="12192000" cy="5925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58062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3C3C8A3A-31E3-4E07-974E-D651C6D764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FDF9041F-9ED8-487E-A5B6-DA52F1544A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0841"/>
            <a:ext cx="12192000" cy="6297159"/>
          </a:xfrm>
          <a:prstGeom prst="rect">
            <a:avLst/>
          </a:prstGeom>
        </p:spPr>
      </p:pic>
      <p:sp>
        <p:nvSpPr>
          <p:cNvPr id="4" name="Metin kutusu 3">
            <a:extLst>
              <a:ext uri="{FF2B5EF4-FFF2-40B4-BE49-F238E27FC236}">
                <a16:creationId xmlns:a16="http://schemas.microsoft.com/office/drawing/2014/main" id="{5C11E008-1956-499B-A9AB-4F266B9C5FEE}"/>
              </a:ext>
            </a:extLst>
          </p:cNvPr>
          <p:cNvSpPr txBox="1"/>
          <p:nvPr/>
        </p:nvSpPr>
        <p:spPr>
          <a:xfrm>
            <a:off x="85366" y="97602"/>
            <a:ext cx="8266781" cy="4001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tr-TR" sz="2000" b="1" dirty="0">
                <a:solidFill>
                  <a:srgbClr val="000000"/>
                </a:solidFill>
                <a:effectLst/>
                <a:latin typeface="BankGothic Md BT" panose="020B0807020203060204" pitchFamily="34" charset="0"/>
              </a:rPr>
              <a:t>2.8 Bir Doğru Boyunca Yönelen Kuvvet Vektörü</a:t>
            </a:r>
          </a:p>
        </p:txBody>
      </p:sp>
    </p:spTree>
    <p:extLst>
      <p:ext uri="{BB962C8B-B14F-4D97-AF65-F5344CB8AC3E}">
        <p14:creationId xmlns:p14="http://schemas.microsoft.com/office/powerpoint/2010/main" val="182024518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0148C3DE-FC2D-4DBB-B497-1EF0D306C9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E8A190BB-67DE-40A1-962A-069C3ABFCB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0483"/>
            <a:ext cx="12192000" cy="6367517"/>
          </a:xfrm>
          <a:prstGeom prst="rect">
            <a:avLst/>
          </a:prstGeom>
        </p:spPr>
      </p:pic>
      <p:sp>
        <p:nvSpPr>
          <p:cNvPr id="4" name="Metin kutusu 3">
            <a:extLst>
              <a:ext uri="{FF2B5EF4-FFF2-40B4-BE49-F238E27FC236}">
                <a16:creationId xmlns:a16="http://schemas.microsoft.com/office/drawing/2014/main" id="{F6683966-D103-441A-938D-4AB27EB8783F}"/>
              </a:ext>
            </a:extLst>
          </p:cNvPr>
          <p:cNvSpPr txBox="1"/>
          <p:nvPr/>
        </p:nvSpPr>
        <p:spPr>
          <a:xfrm>
            <a:off x="85370" y="41041"/>
            <a:ext cx="2412734" cy="4001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tr-TR" sz="2000" b="1" dirty="0">
                <a:effectLst/>
                <a:latin typeface="BankGothic Md BT" panose="020B0807020203060204" pitchFamily="34" charset="0"/>
                <a:cs typeface="Calibri" panose="020F0502020204030204" pitchFamily="34" charset="0"/>
              </a:rPr>
              <a:t>Örnek 2.12</a:t>
            </a:r>
          </a:p>
        </p:txBody>
      </p:sp>
    </p:spTree>
    <p:extLst>
      <p:ext uri="{BB962C8B-B14F-4D97-AF65-F5344CB8AC3E}">
        <p14:creationId xmlns:p14="http://schemas.microsoft.com/office/powerpoint/2010/main" val="61101744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5DD4DFB0-2D28-4C6E-93E9-DED1907516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BCEF0E43-932F-41E5-BC96-5F5E1C1E8F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2253"/>
            <a:ext cx="12192000" cy="6293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77211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8DB0A169-6CF5-4B66-B533-CB137164D1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5BAB8789-8C01-4A45-9D85-55931844C8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7906"/>
            <a:ext cx="12192000" cy="5285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23907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D18D2D5F-0FA2-4A35-97B3-15A7E636E6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611446F4-50FC-457A-A83D-D497B3B6DA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1037"/>
            <a:ext cx="12192000" cy="6052207"/>
          </a:xfrm>
          <a:prstGeom prst="rect">
            <a:avLst/>
          </a:prstGeom>
        </p:spPr>
      </p:pic>
      <p:sp>
        <p:nvSpPr>
          <p:cNvPr id="4" name="Metin kutusu 3">
            <a:extLst>
              <a:ext uri="{FF2B5EF4-FFF2-40B4-BE49-F238E27FC236}">
                <a16:creationId xmlns:a16="http://schemas.microsoft.com/office/drawing/2014/main" id="{AC06273C-F129-446D-AE2A-429EB024D9D7}"/>
              </a:ext>
            </a:extLst>
          </p:cNvPr>
          <p:cNvSpPr txBox="1"/>
          <p:nvPr/>
        </p:nvSpPr>
        <p:spPr>
          <a:xfrm>
            <a:off x="68061" y="54432"/>
            <a:ext cx="3300220" cy="4001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tr-TR" sz="2000" b="1" dirty="0">
                <a:effectLst/>
                <a:latin typeface="BankGothic Md BT" panose="020B0807020203060204" pitchFamily="34" charset="0"/>
              </a:rPr>
              <a:t>2.9 </a:t>
            </a:r>
            <a:r>
              <a:rPr lang="tr-TR" sz="2000" b="1" dirty="0" err="1">
                <a:effectLst/>
                <a:latin typeface="BankGothic Md BT" panose="020B0807020203060204" pitchFamily="34" charset="0"/>
              </a:rPr>
              <a:t>Skaler</a:t>
            </a:r>
            <a:r>
              <a:rPr lang="tr-TR" sz="2000" b="1" dirty="0">
                <a:effectLst/>
                <a:latin typeface="BankGothic Md BT" panose="020B0807020203060204" pitchFamily="34" charset="0"/>
              </a:rPr>
              <a:t> Çarpım</a:t>
            </a:r>
            <a:endParaRPr lang="tr-TR" sz="2000" b="1" dirty="0">
              <a:solidFill>
                <a:srgbClr val="000000"/>
              </a:solidFill>
              <a:effectLst/>
              <a:latin typeface="BankGothic Md BT" panose="020B080702020306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064263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88698964-A6CD-4838-9583-7FEE36E63B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42257236-816A-43F5-92D9-39853EA14E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988434F3-3CF9-4036-8273-D15118A3B0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0388"/>
            <a:ext cx="12192000" cy="6157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2422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7A802A7C-1444-4468-9D40-350A3259F5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8ECD2B13-56B2-4749-AD45-FEC8235B41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647"/>
            <a:ext cx="12192000" cy="5920575"/>
          </a:xfrm>
          <a:prstGeom prst="rect">
            <a:avLst/>
          </a:prstGeom>
        </p:spPr>
      </p:pic>
      <p:sp>
        <p:nvSpPr>
          <p:cNvPr id="4" name="Metin kutusu 3">
            <a:extLst>
              <a:ext uri="{FF2B5EF4-FFF2-40B4-BE49-F238E27FC236}">
                <a16:creationId xmlns:a16="http://schemas.microsoft.com/office/drawing/2014/main" id="{5825CBF0-8722-4AF7-803C-05C733009280}"/>
              </a:ext>
            </a:extLst>
          </p:cNvPr>
          <p:cNvSpPr txBox="1"/>
          <p:nvPr/>
        </p:nvSpPr>
        <p:spPr>
          <a:xfrm>
            <a:off x="86914" y="56333"/>
            <a:ext cx="2175518" cy="4001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tr-TR" sz="2000" b="1" dirty="0">
                <a:effectLst/>
                <a:latin typeface="BankGothic Md BT" panose="020B0807020203060204" pitchFamily="34" charset="0"/>
                <a:cs typeface="Calibri" panose="020F0502020204030204" pitchFamily="34" charset="0"/>
              </a:rPr>
              <a:t>Örnek 2.15</a:t>
            </a:r>
          </a:p>
        </p:txBody>
      </p:sp>
    </p:spTree>
    <p:extLst>
      <p:ext uri="{BB962C8B-B14F-4D97-AF65-F5344CB8AC3E}">
        <p14:creationId xmlns:p14="http://schemas.microsoft.com/office/powerpoint/2010/main" val="173035037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E9CAD36-57AA-4D32-94A9-C00D025AB5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BF29CAEE-2C34-4B34-8AB9-D43A0DC78E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9CAC7E2D-88EB-4B21-8D50-6D1E26F54B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1836"/>
            <a:ext cx="12192000" cy="6214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1776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81A3E2B4-92C2-40FB-9E57-0D92FEA274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05FDDE79-6AEF-480A-892C-8BDC2183E2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2313"/>
            <a:ext cx="12192000" cy="5903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06862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4C541487-6F87-468A-B2F0-948064CEC9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010373BD-79B9-4FFC-B93F-54D5F9309B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2092"/>
            <a:ext cx="12192000" cy="6214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5449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0796F08E-D6F3-4FA1-815A-FEBD202830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03EB96C4-A8D6-416F-9F04-0FE8100E18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70759"/>
            <a:ext cx="12192000" cy="6087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9713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B8E2EE3D-D284-4C60-9DED-800642F485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ABFA0291-E705-437A-9E2A-DB09261D95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8484"/>
            <a:ext cx="12192000" cy="5999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3518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4F4E7FE2-7801-4A72-A562-71F0985786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24727332-B9A0-4A59-A276-7FCD0A8732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13862"/>
            <a:ext cx="12192000" cy="6144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8437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548667FF-D0E6-4B7A-9D2A-D232270391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E755D359-6227-4970-B85B-1B04C3541C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1037"/>
            <a:ext cx="12192000" cy="6082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3212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</TotalTime>
  <Words>56</Words>
  <Application>Microsoft Office PowerPoint</Application>
  <PresentationFormat>Geniş ekran</PresentationFormat>
  <Paragraphs>18</Paragraphs>
  <Slides>50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4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50</vt:i4>
      </vt:variant>
    </vt:vector>
  </HeadingPairs>
  <TitlesOfParts>
    <vt:vector size="55" baseType="lpstr">
      <vt:lpstr>Arial</vt:lpstr>
      <vt:lpstr>BankGothic Md BT</vt:lpstr>
      <vt:lpstr>Calibri</vt:lpstr>
      <vt:lpstr>Calibri Light</vt:lpstr>
      <vt:lpstr>Office Teması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Sunusu</dc:title>
  <dc:creator>Cengizhan Topcu</dc:creator>
  <cp:lastModifiedBy>Cengizhan Topcu</cp:lastModifiedBy>
  <cp:revision>21</cp:revision>
  <dcterms:created xsi:type="dcterms:W3CDTF">2020-10-26T10:01:11Z</dcterms:created>
  <dcterms:modified xsi:type="dcterms:W3CDTF">2020-11-24T19:49:53Z</dcterms:modified>
</cp:coreProperties>
</file>